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8E044A-70AC-48D3-90A3-363FA87AF14A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3F2DF9-84FE-44FD-82F8-57AB797CDC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Required Vocabulary for </a:t>
            </a:r>
            <a:br>
              <a:rPr lang="en-US" dirty="0" smtClean="0"/>
            </a:br>
            <a:r>
              <a:rPr lang="en-US" dirty="0" smtClean="0"/>
              <a:t>Newton’s Laws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Motion </a:t>
            </a:r>
          </a:p>
          <a:p>
            <a:pPr>
              <a:buNone/>
            </a:pPr>
            <a:r>
              <a:rPr lang="en-US" b="1" dirty="0" smtClean="0"/>
              <a:t>Velocity </a:t>
            </a:r>
          </a:p>
          <a:p>
            <a:pPr>
              <a:buNone/>
            </a:pPr>
            <a:r>
              <a:rPr lang="en-US" b="1" dirty="0" smtClean="0"/>
              <a:t>Acceleration</a:t>
            </a:r>
          </a:p>
          <a:p>
            <a:pPr>
              <a:buNone/>
            </a:pPr>
            <a:r>
              <a:rPr lang="en-US" b="1" dirty="0" smtClean="0"/>
              <a:t>Force </a:t>
            </a:r>
          </a:p>
          <a:p>
            <a:pPr>
              <a:buNone/>
            </a:pPr>
            <a:r>
              <a:rPr lang="en-US" b="1" dirty="0" smtClean="0"/>
              <a:t>Balanced force</a:t>
            </a:r>
          </a:p>
          <a:p>
            <a:pPr>
              <a:buNone/>
            </a:pPr>
            <a:r>
              <a:rPr lang="en-US" b="1" dirty="0" smtClean="0"/>
              <a:t>Unbalanced force </a:t>
            </a:r>
          </a:p>
          <a:p>
            <a:pPr>
              <a:buNone/>
            </a:pPr>
            <a:r>
              <a:rPr lang="en-US" b="1" dirty="0" smtClean="0"/>
              <a:t>Action-reaction Pairs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Inertia </a:t>
            </a:r>
          </a:p>
          <a:p>
            <a:pPr>
              <a:buNone/>
            </a:pPr>
            <a:r>
              <a:rPr lang="en-US" b="1" dirty="0" smtClean="0"/>
              <a:t>Mass</a:t>
            </a:r>
          </a:p>
          <a:p>
            <a:pPr>
              <a:buNone/>
            </a:pPr>
            <a:r>
              <a:rPr lang="en-US" b="1" dirty="0" smtClean="0"/>
              <a:t>Friction </a:t>
            </a:r>
          </a:p>
          <a:p>
            <a:pPr>
              <a:buNone/>
            </a:pPr>
            <a:r>
              <a:rPr lang="en-US" b="1" dirty="0" smtClean="0"/>
              <a:t>Newton’s 1st Law</a:t>
            </a:r>
          </a:p>
          <a:p>
            <a:pPr>
              <a:buNone/>
            </a:pPr>
            <a:r>
              <a:rPr lang="en-US" b="1" dirty="0" smtClean="0"/>
              <a:t>Newton’s 2nd Law</a:t>
            </a:r>
          </a:p>
          <a:p>
            <a:pPr>
              <a:buNone/>
            </a:pPr>
            <a:r>
              <a:rPr lang="en-US" b="1" dirty="0" smtClean="0"/>
              <a:t>Newton’s 3rd Law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25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Required Vocabulary for  Newton’s Laws 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Required Vocabulary for  Newton’s Laws Project</dc:title>
  <dc:creator>Krystal</dc:creator>
  <cp:lastModifiedBy>Krystal</cp:lastModifiedBy>
  <cp:revision>3</cp:revision>
  <dcterms:created xsi:type="dcterms:W3CDTF">2011-09-04T14:45:40Z</dcterms:created>
  <dcterms:modified xsi:type="dcterms:W3CDTF">2011-09-04T14:50:24Z</dcterms:modified>
</cp:coreProperties>
</file>