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A78-0D85-4CAC-BFB8-8806D110BBE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8C9-DF7B-4095-BBE2-35F7B538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7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A78-0D85-4CAC-BFB8-8806D110BBE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8C9-DF7B-4095-BBE2-35F7B538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0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A78-0D85-4CAC-BFB8-8806D110BBE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8C9-DF7B-4095-BBE2-35F7B538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2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A78-0D85-4CAC-BFB8-8806D110BBE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8C9-DF7B-4095-BBE2-35F7B538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2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A78-0D85-4CAC-BFB8-8806D110BBE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8C9-DF7B-4095-BBE2-35F7B538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47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A78-0D85-4CAC-BFB8-8806D110BBE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8C9-DF7B-4095-BBE2-35F7B538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5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A78-0D85-4CAC-BFB8-8806D110BBE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8C9-DF7B-4095-BBE2-35F7B538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1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A78-0D85-4CAC-BFB8-8806D110BBE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8C9-DF7B-4095-BBE2-35F7B538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1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A78-0D85-4CAC-BFB8-8806D110BBE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8C9-DF7B-4095-BBE2-35F7B538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3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A78-0D85-4CAC-BFB8-8806D110BBE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8C9-DF7B-4095-BBE2-35F7B538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5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A78-0D85-4CAC-BFB8-8806D110BBE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8C9-DF7B-4095-BBE2-35F7B538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AA78-0D85-4CAC-BFB8-8806D110BBE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958C9-DF7B-4095-BBE2-35F7B538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4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1" y="0"/>
            <a:ext cx="4165600" cy="3124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8600"/>
            <a:ext cx="4419600" cy="3335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3276600"/>
            <a:ext cx="4972009" cy="3581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429000"/>
            <a:ext cx="2362200" cy="338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943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cp:lastPrinted>2014-09-08T01:36:32Z</cp:lastPrinted>
  <dcterms:created xsi:type="dcterms:W3CDTF">2014-09-08T01:34:24Z</dcterms:created>
  <dcterms:modified xsi:type="dcterms:W3CDTF">2014-09-08T01:46:25Z</dcterms:modified>
</cp:coreProperties>
</file>